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116" y="815117"/>
            <a:ext cx="2107179" cy="15803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500" y="2837000"/>
            <a:ext cx="1385325" cy="217784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761" y="745104"/>
            <a:ext cx="1365280" cy="19455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481" y="2557247"/>
            <a:ext cx="1706415" cy="12758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926" y="2818540"/>
            <a:ext cx="2091633" cy="156872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335" y="3164649"/>
            <a:ext cx="2130143" cy="174072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706" y="2906997"/>
            <a:ext cx="1602787" cy="214375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006" y="912618"/>
            <a:ext cx="2121452" cy="17796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51" y="907872"/>
            <a:ext cx="1855553" cy="155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219678" cy="304775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9382" y="248665"/>
            <a:ext cx="5231017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Без Кырлайда кунакта</a:t>
            </a:r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071101" y="2571751"/>
            <a:ext cx="1788931" cy="2042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өченче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Кырлайга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сәяхәт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оештырылды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шагыйрь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Г.Тукай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әсәрләре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геройлары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очраштык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иҗаты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белемнәрне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ныгыттык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чишмәдән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сулар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эчтек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921" y="3219822"/>
            <a:ext cx="2164792" cy="18180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702490"/>
            <a:ext cx="2080316" cy="17470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70" y="969514"/>
            <a:ext cx="2233003" cy="18732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35" y="3185204"/>
            <a:ext cx="2190375" cy="18395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376" y="901263"/>
            <a:ext cx="1699596" cy="226612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686" y="2449571"/>
            <a:ext cx="1758520" cy="234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3356</TotalTime>
  <Words>40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442</cp:revision>
  <cp:lastPrinted>2021-02-04T07:26:50Z</cp:lastPrinted>
  <dcterms:created xsi:type="dcterms:W3CDTF">2015-10-13T08:15:21Z</dcterms:created>
  <dcterms:modified xsi:type="dcterms:W3CDTF">2021-09-28T14:08:04Z</dcterms:modified>
</cp:coreProperties>
</file>